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3"/>
    <p:restoredTop sz="94647"/>
  </p:normalViewPr>
  <p:slideViewPr>
    <p:cSldViewPr snapToGrid="0" snapToObjects="1">
      <p:cViewPr varScale="1">
        <p:scale>
          <a:sx n="81" d="100"/>
          <a:sy n="81" d="100"/>
        </p:scale>
        <p:origin x="192" y="1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142315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TT ExtraLight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430226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79835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058205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296223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33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1602317"/>
            <a:ext cx="11036459" cy="4519083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92" indent="-228594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609585" indent="-220128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914377" indent="-146047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11199" y="1607864"/>
            <a:ext cx="5181600" cy="4110792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6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6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37620" indent="-152396">
              <a:buClr>
                <a:schemeClr val="tx1"/>
              </a:buClr>
              <a:buSzPct val="6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690016" indent="-152396">
              <a:buClr>
                <a:schemeClr val="tx1"/>
              </a:buClr>
              <a:buSzPct val="6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842412" indent="-152396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341155" y="1607864"/>
            <a:ext cx="5181600" cy="4110792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60000"/>
              <a:buFont typeface="Arial"/>
              <a:buChar char="•"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6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37620" indent="-152396">
              <a:buClr>
                <a:schemeClr val="tx1"/>
              </a:buClr>
              <a:buSzPct val="6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690016" indent="-152396">
              <a:buClr>
                <a:schemeClr val="tx1"/>
              </a:buClr>
              <a:buSzPct val="6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842412" indent="-152396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711200" y="1797051"/>
            <a:ext cx="10820400" cy="3544971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667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711200" y="1602318"/>
            <a:ext cx="10820400" cy="3744383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2883" y="1797051"/>
            <a:ext cx="11040076" cy="4098595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80910" marR="0" indent="-380910" algn="ctr" defTabSz="60945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2220243"/>
            <a:ext cx="4882699" cy="3901157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60000"/>
              <a:buFont typeface="Arial"/>
              <a:buChar char="•"/>
              <a:defRPr sz="2667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60000"/>
              <a:buFont typeface="Arial"/>
              <a:buChar char="•"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537620" indent="-152396">
              <a:buClr>
                <a:schemeClr val="tx2"/>
              </a:buClr>
              <a:buSzPct val="60000"/>
              <a:buFont typeface="Arial"/>
              <a:buChar char="•"/>
              <a:defRPr sz="2133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690016" indent="-152396">
              <a:buClr>
                <a:schemeClr val="tx2"/>
              </a:buClr>
              <a:buSzPct val="60000"/>
              <a:buFont typeface="Arial"/>
              <a:buChar char="•"/>
              <a:defRPr sz="1867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842412" indent="-152396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455085"/>
            <a:ext cx="491541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4267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757856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58801" y="2209800"/>
            <a:ext cx="5103284" cy="2438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709083"/>
            <a:ext cx="4734983" cy="5412316"/>
          </a:xfrm>
          <a:prstGeom prst="rect">
            <a:avLst/>
          </a:prstGeom>
        </p:spPr>
        <p:txBody>
          <a:bodyPr lIns="0" rIns="0" anchor="ctr" anchorCtr="0"/>
          <a:lstStyle>
            <a:lvl1pPr marL="226478" indent="-226478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304792" algn="l"/>
              </a:tabLst>
              <a:defRPr sz="3200"/>
            </a:lvl1pPr>
            <a:lvl2pPr marL="461422" indent="-228594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3200"/>
            </a:lvl2pPr>
            <a:lvl3pPr marL="609585" indent="-156629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667"/>
            </a:lvl3pPr>
            <a:lvl4pPr marL="766214" indent="-156629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2400"/>
            </a:lvl4pPr>
            <a:lvl5pPr marL="992693" indent="-15028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ltGray">
          <a:xfrm>
            <a:off x="636906" y="6322205"/>
            <a:ext cx="462238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680720"/>
            <a:ext cx="5078396" cy="87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680720"/>
            <a:ext cx="4734983" cy="5440680"/>
          </a:xfrm>
          <a:prstGeom prst="rect">
            <a:avLst/>
          </a:prstGeom>
        </p:spPr>
        <p:txBody>
          <a:bodyPr lIns="0" rIns="0"/>
          <a:lstStyle>
            <a:lvl1pPr marL="152396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1pPr>
            <a:lvl2pPr marL="304792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2pPr>
            <a:lvl3pPr marL="457189" indent="-152396">
              <a:lnSpc>
                <a:spcPct val="100000"/>
              </a:lnSpc>
              <a:buClr>
                <a:schemeClr val="tx1"/>
              </a:buClr>
              <a:buSzPct val="60000"/>
              <a:defRPr sz="2400"/>
            </a:lvl3pPr>
            <a:lvl4pPr marL="609585" indent="-165096">
              <a:lnSpc>
                <a:spcPct val="100000"/>
              </a:lnSpc>
              <a:buClr>
                <a:schemeClr val="tx1"/>
              </a:buClr>
              <a:buSzPct val="60000"/>
              <a:defRPr sz="2133"/>
            </a:lvl4pPr>
            <a:lvl5pPr marL="766214" indent="-156629">
              <a:lnSpc>
                <a:spcPct val="100000"/>
              </a:lnSpc>
              <a:buClr>
                <a:schemeClr val="tx1"/>
              </a:buClr>
              <a:buSzPct val="60000"/>
              <a:defRPr sz="2133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583689" y="2213123"/>
            <a:ext cx="5078396" cy="3908277"/>
          </a:xfrm>
          <a:prstGeom prst="rect">
            <a:avLst/>
          </a:prstGeom>
        </p:spPr>
        <p:txBody>
          <a:bodyPr/>
          <a:lstStyle>
            <a:lvl1pPr marL="152396" indent="-152396">
              <a:buClr>
                <a:schemeClr val="tx2"/>
              </a:buClr>
              <a:buSzPct val="60000"/>
              <a:defRPr lang="en-US" sz="2667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ＭＳ Ｐゴシック" charset="0"/>
                <a:cs typeface="CiscoSans"/>
              </a:defRPr>
            </a:lvl1pPr>
            <a:lvl2pPr marL="304792" indent="-152396">
              <a:buClr>
                <a:schemeClr val="tx2"/>
              </a:buClr>
              <a:buSzPct val="60000"/>
              <a:defRPr sz="2667">
                <a:solidFill>
                  <a:schemeClr val="bg1">
                    <a:lumMod val="75000"/>
                  </a:schemeClr>
                </a:solidFill>
              </a:defRPr>
            </a:lvl2pPr>
            <a:lvl3pPr marL="457189" indent="-152396">
              <a:buClr>
                <a:schemeClr val="tx2"/>
              </a:buClr>
              <a:buSzPct val="60000"/>
              <a:defRPr sz="2400">
                <a:solidFill>
                  <a:schemeClr val="bg1">
                    <a:lumMod val="75000"/>
                  </a:schemeClr>
                </a:solidFill>
              </a:defRPr>
            </a:lvl3pPr>
            <a:lvl4pPr marL="609585" indent="-165096">
              <a:buClr>
                <a:schemeClr val="tx2"/>
              </a:buClr>
              <a:buSzPct val="60000"/>
              <a:defRPr sz="2133">
                <a:solidFill>
                  <a:schemeClr val="bg1">
                    <a:lumMod val="75000"/>
                  </a:schemeClr>
                </a:solidFill>
              </a:defRPr>
            </a:lvl4pPr>
            <a:lvl5pPr marL="766214" indent="-156629">
              <a:buClr>
                <a:schemeClr val="tx2"/>
              </a:buClr>
              <a:buSzPct val="60000"/>
              <a:defRPr sz="2133"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47895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4" y="709084"/>
            <a:ext cx="4745567" cy="448646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786034" y="5416468"/>
            <a:ext cx="4745567" cy="7001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67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636906" y="6322205"/>
            <a:ext cx="3817557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tx2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4" y="709084"/>
            <a:ext cx="4745567" cy="541231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351456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392911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106790" y="0"/>
            <a:ext cx="6085209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399267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786034" y="670984"/>
            <a:ext cx="4745567" cy="54504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chart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239895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6786034" y="670984"/>
            <a:ext cx="4745567" cy="54504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table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54270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Freeform 6"/>
          <p:cNvSpPr>
            <a:spLocks noChangeAspect="1" noEditPoints="1"/>
          </p:cNvSpPr>
          <p:nvPr/>
        </p:nvSpPr>
        <p:spPr bwMode="auto">
          <a:xfrm>
            <a:off x="5017326" y="2838769"/>
            <a:ext cx="2157349" cy="114609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/>
              </a:solidFill>
            </a:endParaRP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996ACD-3519-7D46-AFB5-1E4BF17D5DB3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059E0C3-D186-B940-9605-764B181D7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820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804747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3897" y="2054069"/>
            <a:ext cx="10629664" cy="3038449"/>
          </a:xfrm>
          <a:prstGeom prst="rect">
            <a:avLst/>
          </a:prstGeom>
        </p:spPr>
        <p:txBody>
          <a:bodyPr>
            <a:noAutofit/>
          </a:bodyPr>
          <a:lstStyle>
            <a:lvl1pPr marL="244794" indent="-533277" algn="l">
              <a:lnSpc>
                <a:spcPct val="90000"/>
              </a:lnSpc>
              <a:defRPr sz="5333" b="0" i="1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804747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3897" y="2054069"/>
            <a:ext cx="10629664" cy="3038449"/>
          </a:xfrm>
          <a:prstGeom prst="rect">
            <a:avLst/>
          </a:prstGeom>
        </p:spPr>
        <p:txBody>
          <a:bodyPr>
            <a:noAutofit/>
          </a:bodyPr>
          <a:lstStyle>
            <a:lvl1pPr marL="244794" indent="-533277" algn="l">
              <a:lnSpc>
                <a:spcPct val="90000"/>
              </a:lnSpc>
              <a:defRPr sz="5333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666751" y="5222857"/>
            <a:ext cx="10852149" cy="684803"/>
          </a:xfrm>
          <a:prstGeom prst="rect">
            <a:avLst/>
          </a:prstGeom>
          <a:noFill/>
          <a:extLst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3867"/>
              </a:lnSpc>
              <a:spcBef>
                <a:spcPts val="0"/>
              </a:spcBef>
              <a:buNone/>
              <a:defRPr sz="32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2"/>
            <a:ext cx="12401551" cy="3790949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8380" y="4072691"/>
            <a:ext cx="11152315" cy="716158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4267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6464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24267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ltGray">
          <a:xfrm>
            <a:off x="636906" y="6322205"/>
            <a:ext cx="462238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3" y="320842"/>
            <a:ext cx="11307184" cy="5688861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636906" y="6322205"/>
            <a:ext cx="453473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defTabSz="81430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baseline="0" dirty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10695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xStyles>
    <p:titleStyle>
      <a:lvl1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733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5pPr>
      <a:lvl6pPr marL="609585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70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54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39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78" indent="-226478" algn="l" defTabSz="912261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355" indent="-287859" algn="l" defTabSz="912261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719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967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214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779" indent="-228588" algn="l" defTabSz="914346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61" indent="-228557" algn="l" defTabSz="914346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13" indent="0" algn="l" defTabSz="914346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4" indent="-228588" algn="l" defTabSz="91434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46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1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892">
          <p15:clr>
            <a:srgbClr val="F26B43"/>
          </p15:clr>
        </p15:guide>
        <p15:guide id="2" pos="336">
          <p15:clr>
            <a:srgbClr val="F26B43"/>
          </p15:clr>
        </p15:guide>
        <p15:guide id="3" pos="5448">
          <p15:clr>
            <a:srgbClr val="F26B43"/>
          </p15:clr>
        </p15:guide>
        <p15:guide id="4" orient="horz" pos="757">
          <p15:clr>
            <a:srgbClr val="F26B43"/>
          </p15:clr>
        </p15:guide>
        <p15:guide id="5" orient="horz" pos="335">
          <p15:clr>
            <a:srgbClr val="F26B43"/>
          </p15:clr>
        </p15:guide>
        <p15:guide id="6" pos="2876">
          <p15:clr>
            <a:srgbClr val="F26B43"/>
          </p15:clr>
        </p15:guide>
        <p15:guide id="7" orient="horz" pos="10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hyperlink" Target="https://www.cisco.com/c/m/en_sg/partners/cisco-networking-academy/index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txjennie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15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11147"/>
            <a:ext cx="12192000" cy="412894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653540" y="5906185"/>
            <a:ext cx="92278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https://www.cisco.com/c/m/en_sg/partners/cisco-networking-academy/index.html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NetAcad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966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7019" y="1763777"/>
            <a:ext cx="3007710" cy="30619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7346" y="1763777"/>
            <a:ext cx="2286000" cy="271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526" y="1591691"/>
            <a:ext cx="4176147" cy="23334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526" y="4085936"/>
            <a:ext cx="3236815" cy="19719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834" y="4737121"/>
            <a:ext cx="4267200" cy="13208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616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camps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944" y="1556992"/>
            <a:ext cx="8880803" cy="518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43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Scholarships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530" y="1430868"/>
            <a:ext cx="9267631" cy="469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69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Certifications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271" y="1592316"/>
            <a:ext cx="4568149" cy="404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69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Interviews and Employers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846" y="1430868"/>
            <a:ext cx="9779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1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93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hlinkClick r:id="rId2"/>
              </a:rPr>
              <a:t>https://github.com/txjenniek</a:t>
            </a:r>
            <a:r>
              <a:rPr lang="en-US">
                <a:hlinkClick r:id="rId2"/>
              </a:rPr>
              <a:t>/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11876"/>
      </p:ext>
    </p:extLst>
  </p:cSld>
  <p:clrMapOvr>
    <a:masterClrMapping/>
  </p:clrMapOvr>
</p:sld>
</file>

<file path=ppt/theme/theme1.xml><?xml version="1.0" encoding="utf-8"?>
<a:theme xmlns:a="http://schemas.openxmlformats.org/drawingml/2006/main" name="CiscoDefault">
  <a:themeElements>
    <a:clrScheme name="Cisco White Template Colors_FINAL">
      <a:dk1>
        <a:srgbClr val="282828"/>
      </a:dk1>
      <a:lt1>
        <a:srgbClr val="005073"/>
      </a:lt1>
      <a:dk2>
        <a:srgbClr val="005073"/>
      </a:dk2>
      <a:lt2>
        <a:srgbClr val="FFFFFF"/>
      </a:lt2>
      <a:accent1>
        <a:srgbClr val="00BCEB"/>
      </a:accent1>
      <a:accent2>
        <a:srgbClr val="6EBE4A"/>
      </a:accent2>
      <a:accent3>
        <a:srgbClr val="005073"/>
      </a:accent3>
      <a:accent4>
        <a:srgbClr val="676767"/>
      </a:accent4>
      <a:accent5>
        <a:srgbClr val="FBAB18"/>
      </a:accent5>
      <a:accent6>
        <a:srgbClr val="E3241B"/>
      </a:accent6>
      <a:hlink>
        <a:srgbClr val="00BCEB"/>
      </a:hlink>
      <a:folHlink>
        <a:srgbClr val="005073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Default" id="{6752E06A-5345-724D-A9FD-7D59BA41595D}" vid="{09AE65F7-E66A-6141-8547-0B5E5D28FE4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CiscoDefault</Template>
  <TotalTime>24</TotalTime>
  <Words>18</Words>
  <Application>Microsoft Macintosh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CiscoSans</vt:lpstr>
      <vt:lpstr>CiscoSans ExtraLight</vt:lpstr>
      <vt:lpstr>CiscoSans Thin</vt:lpstr>
      <vt:lpstr>CiscoSansTT ExtraLight</vt:lpstr>
      <vt:lpstr>CiscoSansTT Thin</vt:lpstr>
      <vt:lpstr>ＭＳ Ｐゴシック</vt:lpstr>
      <vt:lpstr>Tipo de letra del sistema Fina</vt:lpstr>
      <vt:lpstr>Arial</vt:lpstr>
      <vt:lpstr>CiscoDefault</vt:lpstr>
      <vt:lpstr>Next Steps</vt:lpstr>
      <vt:lpstr>NetAcad</vt:lpstr>
      <vt:lpstr>College</vt:lpstr>
      <vt:lpstr>Other camps</vt:lpstr>
      <vt:lpstr>Scholarships</vt:lpstr>
      <vt:lpstr>Certifications</vt:lpstr>
      <vt:lpstr>Interviews and Employers</vt:lpstr>
      <vt:lpstr>PowerPoint Presentation</vt:lpstr>
      <vt:lpstr>https://github.com/txjenniek/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 Steps</dc:title>
  <dc:creator>Jennie Kam (jekam)</dc:creator>
  <cp:lastModifiedBy>Jennie Kam (jekam)</cp:lastModifiedBy>
  <cp:revision>2</cp:revision>
  <dcterms:created xsi:type="dcterms:W3CDTF">2019-06-13T15:55:56Z</dcterms:created>
  <dcterms:modified xsi:type="dcterms:W3CDTF">2019-06-13T16:20:18Z</dcterms:modified>
</cp:coreProperties>
</file>

<file path=docProps/thumbnail.jpeg>
</file>